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6" r:id="rId6"/>
    <p:sldId id="261" r:id="rId7"/>
    <p:sldId id="264" r:id="rId8"/>
    <p:sldId id="265" r:id="rId9"/>
    <p:sldId id="269" r:id="rId10"/>
    <p:sldId id="267" r:id="rId11"/>
    <p:sldId id="262" r:id="rId12"/>
    <p:sldId id="263" r:id="rId13"/>
    <p:sldId id="268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925" autoAdjust="0"/>
  </p:normalViewPr>
  <p:slideViewPr>
    <p:cSldViewPr snapToGrid="0">
      <p:cViewPr varScale="1">
        <p:scale>
          <a:sx n="71" d="100"/>
          <a:sy n="71" d="100"/>
        </p:scale>
        <p:origin x="-80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3CC28-18F0-4C95-97A0-BCDE53682BD5}" type="doc">
      <dgm:prSet loTypeId="urn:microsoft.com/office/officeart/2009/3/layout/HorizontalOrganizationChar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2BEB593-2782-4F7B-A122-AAA207EFFC12}">
      <dgm:prSet phldrT="[텍스트]"/>
      <dgm:spPr/>
      <dgm:t>
        <a:bodyPr/>
        <a:lstStyle/>
        <a:p>
          <a:pPr latinLnBrk="1"/>
          <a:r>
            <a:rPr lang="ko-KR" alt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로그인 화면</a:t>
          </a:r>
          <a:endParaRPr lang="ko-KR" alt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E94CE6C-8C82-4F26-89B1-8D0E786B5B07}" type="parTrans" cxnId="{48EC077D-E08B-4FA2-9DBA-D90AC2597032}">
      <dgm:prSet/>
      <dgm:spPr/>
      <dgm:t>
        <a:bodyPr/>
        <a:lstStyle/>
        <a:p>
          <a:pPr latinLnBrk="1"/>
          <a:endParaRPr lang="ko-KR" altLang="en-US"/>
        </a:p>
      </dgm:t>
    </dgm:pt>
    <dgm:pt modelId="{FA3DFBC5-4F58-403E-8E07-F1A07DC51E70}" type="sibTrans" cxnId="{48EC077D-E08B-4FA2-9DBA-D90AC2597032}">
      <dgm:prSet/>
      <dgm:spPr/>
      <dgm:t>
        <a:bodyPr/>
        <a:lstStyle/>
        <a:p>
          <a:pPr latinLnBrk="1"/>
          <a:endParaRPr lang="ko-KR" altLang="en-US"/>
        </a:p>
      </dgm:t>
    </dgm:pt>
    <dgm:pt modelId="{7F8ECEF3-A729-41A7-9D45-398D492C5AF7}">
      <dgm:prSet phldrT="[텍스트]"/>
      <dgm:spPr/>
      <dgm:t>
        <a:bodyPr/>
        <a:lstStyle/>
        <a:p>
          <a:pPr latinLnBrk="1"/>
          <a:r>
            <a:rPr lang="ko-KR" alt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뮤직플레이어</a:t>
          </a:r>
          <a:endParaRPr lang="ko-KR" alt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4F7163CF-34A3-4BF0-B91E-FFBFA09995C4}" type="parTrans" cxnId="{A0DD6766-B3FB-46F8-B06A-3CD66CBD01FF}">
      <dgm:prSet/>
      <dgm:spPr/>
      <dgm:t>
        <a:bodyPr/>
        <a:lstStyle/>
        <a:p>
          <a:pPr latinLnBrk="1"/>
          <a:endParaRPr lang="ko-KR" altLang="en-US"/>
        </a:p>
      </dgm:t>
    </dgm:pt>
    <dgm:pt modelId="{3F682C9A-2F36-4C02-9DD6-C72BC3DD1C9E}" type="sibTrans" cxnId="{A0DD6766-B3FB-46F8-B06A-3CD66CBD01FF}">
      <dgm:prSet/>
      <dgm:spPr/>
      <dgm:t>
        <a:bodyPr/>
        <a:lstStyle/>
        <a:p>
          <a:pPr latinLnBrk="1"/>
          <a:endParaRPr lang="ko-KR" altLang="en-US"/>
        </a:p>
      </dgm:t>
    </dgm:pt>
    <dgm:pt modelId="{877923EF-CF3C-49DA-A0AB-1A73C2340357}">
      <dgm:prSet phldrT="[텍스트]"/>
      <dgm:spPr/>
      <dgm:t>
        <a:bodyPr/>
        <a:lstStyle/>
        <a:p>
          <a:pPr latinLnBrk="1"/>
          <a:r>
            <a:rPr lang="ko-KR" alt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채팅</a:t>
          </a:r>
          <a:endParaRPr lang="ko-KR" alt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EFD33FF-F2F8-4434-891D-8B94B1E9DF71}" type="parTrans" cxnId="{10E71C8D-0223-4EEF-A454-43EF24709F1B}">
      <dgm:prSet/>
      <dgm:spPr/>
      <dgm:t>
        <a:bodyPr/>
        <a:lstStyle/>
        <a:p>
          <a:pPr latinLnBrk="1"/>
          <a:endParaRPr lang="ko-KR" altLang="en-US"/>
        </a:p>
      </dgm:t>
    </dgm:pt>
    <dgm:pt modelId="{87274C9C-B2CC-478B-A0CB-7BB999FD40AD}" type="sibTrans" cxnId="{10E71C8D-0223-4EEF-A454-43EF24709F1B}">
      <dgm:prSet/>
      <dgm:spPr/>
      <dgm:t>
        <a:bodyPr/>
        <a:lstStyle/>
        <a:p>
          <a:pPr latinLnBrk="1"/>
          <a:endParaRPr lang="ko-KR" altLang="en-US"/>
        </a:p>
      </dgm:t>
    </dgm:pt>
    <dgm:pt modelId="{017DDA21-DD8F-435E-B8AA-361FD56DE9C6}" type="asst">
      <dgm:prSet phldrT="[텍스트]"/>
      <dgm:spPr/>
      <dgm:t>
        <a:bodyPr/>
        <a:lstStyle/>
        <a:p>
          <a:pPr latinLnBrk="1"/>
          <a:r>
            <a:rPr lang="ko-KR" altLang="en-US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시계기능</a:t>
          </a:r>
          <a:r>
            <a:rPr lang="en-US" altLang="ko-KR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(</a:t>
          </a:r>
          <a:r>
            <a:rPr lang="ko-KR" altLang="en-US" b="0" cap="none" spc="0" dirty="0" err="1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메인클래스</a:t>
          </a:r>
          <a:r>
            <a:rPr lang="en-US" altLang="ko-KR" dirty="0" smtClean="0"/>
            <a:t>)</a:t>
          </a:r>
          <a:endParaRPr lang="ko-KR" altLang="en-US" dirty="0"/>
        </a:p>
      </dgm:t>
    </dgm:pt>
    <dgm:pt modelId="{4580629C-8EA9-4FBD-B25D-EDE61038E5A9}" type="sibTrans" cxnId="{EE50C799-21A8-4B89-BBA6-BF445A7DD2C9}">
      <dgm:prSet/>
      <dgm:spPr/>
      <dgm:t>
        <a:bodyPr/>
        <a:lstStyle/>
        <a:p>
          <a:pPr latinLnBrk="1"/>
          <a:endParaRPr lang="ko-KR" altLang="en-US"/>
        </a:p>
      </dgm:t>
    </dgm:pt>
    <dgm:pt modelId="{8BCE3265-B68B-4637-8CA0-9F9C260A1BE3}" type="parTrans" cxnId="{EE50C799-21A8-4B89-BBA6-BF445A7DD2C9}">
      <dgm:prSet/>
      <dgm:spPr/>
      <dgm:t>
        <a:bodyPr/>
        <a:lstStyle/>
        <a:p>
          <a:pPr latinLnBrk="1"/>
          <a:endParaRPr lang="ko-KR" altLang="en-US"/>
        </a:p>
      </dgm:t>
    </dgm:pt>
    <dgm:pt modelId="{AA32B136-191D-4107-A8AA-ACC852D25BF4}" type="asst">
      <dgm:prSet phldrT="[텍스트]"/>
      <dgm:spPr/>
      <dgm:t>
        <a:bodyPr/>
        <a:lstStyle/>
        <a:p>
          <a:pPr latinLnBrk="1"/>
          <a:r>
            <a:rPr lang="ko-KR" altLang="en-US" b="0" cap="none" spc="0" dirty="0" err="1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메인화면</a:t>
          </a:r>
          <a:r>
            <a:rPr lang="en-US" altLang="ko-KR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(</a:t>
          </a:r>
          <a:r>
            <a:rPr lang="ko-KR" altLang="en-US" b="0" cap="none" spc="0" dirty="0" err="1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메인클래스</a:t>
          </a:r>
          <a:r>
            <a:rPr lang="en-US" altLang="ko-KR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)</a:t>
          </a:r>
          <a:endParaRPr lang="ko-KR" altLang="en-US" dirty="0"/>
        </a:p>
      </dgm:t>
    </dgm:pt>
    <dgm:pt modelId="{C4402063-BCCC-4752-9074-528320B663EE}" type="parTrans" cxnId="{C3139B68-63E8-4364-939E-A15A560E0608}">
      <dgm:prSet/>
      <dgm:spPr/>
      <dgm:t>
        <a:bodyPr/>
        <a:lstStyle/>
        <a:p>
          <a:pPr latinLnBrk="1"/>
          <a:endParaRPr lang="ko-KR" altLang="en-US"/>
        </a:p>
      </dgm:t>
    </dgm:pt>
    <dgm:pt modelId="{8B6C86C2-7B94-4203-B334-107D59468854}" type="sibTrans" cxnId="{C3139B68-63E8-4364-939E-A15A560E0608}">
      <dgm:prSet/>
      <dgm:spPr/>
      <dgm:t>
        <a:bodyPr/>
        <a:lstStyle/>
        <a:p>
          <a:pPr latinLnBrk="1"/>
          <a:endParaRPr lang="ko-KR" altLang="en-US"/>
        </a:p>
      </dgm:t>
    </dgm:pt>
    <dgm:pt modelId="{0759F2A9-2AA8-4975-B2D9-B13C76D40DE5}" type="pres">
      <dgm:prSet presAssocID="{3AA3CC28-18F0-4C95-97A0-BCDE53682B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7E86B7-3204-4B15-AF12-BF57E8FA69FE}" type="pres">
      <dgm:prSet presAssocID="{52BEB593-2782-4F7B-A122-AAA207EFFC12}" presName="hierRoot1" presStyleCnt="0">
        <dgm:presLayoutVars>
          <dgm:hierBranch val="init"/>
        </dgm:presLayoutVars>
      </dgm:prSet>
      <dgm:spPr/>
    </dgm:pt>
    <dgm:pt modelId="{5EBBA577-7A37-408A-AFBD-DBFFE83577B1}" type="pres">
      <dgm:prSet presAssocID="{52BEB593-2782-4F7B-A122-AAA207EFFC12}" presName="rootComposite1" presStyleCnt="0"/>
      <dgm:spPr/>
    </dgm:pt>
    <dgm:pt modelId="{327C34E2-18A7-4AAD-B683-24FCF3F60792}" type="pres">
      <dgm:prSet presAssocID="{52BEB593-2782-4F7B-A122-AAA207EFFC1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F99E11-5759-4E5F-922D-0C26B81695E3}" type="pres">
      <dgm:prSet presAssocID="{52BEB593-2782-4F7B-A122-AAA207EFFC1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0BBEB15-48C3-42DB-8BFA-FE77761B3F54}" type="pres">
      <dgm:prSet presAssocID="{52BEB593-2782-4F7B-A122-AAA207EFFC12}" presName="hierChild2" presStyleCnt="0"/>
      <dgm:spPr/>
    </dgm:pt>
    <dgm:pt modelId="{56557411-EF94-4007-9009-38A5019934BF}" type="pres">
      <dgm:prSet presAssocID="{4F7163CF-34A3-4BF0-B91E-FFBFA09995C4}" presName="Name64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0A9490B-FDB4-453F-AB75-51BD3B3A7920}" type="pres">
      <dgm:prSet presAssocID="{7F8ECEF3-A729-41A7-9D45-398D492C5AF7}" presName="hierRoot2" presStyleCnt="0">
        <dgm:presLayoutVars>
          <dgm:hierBranch val="init"/>
        </dgm:presLayoutVars>
      </dgm:prSet>
      <dgm:spPr/>
    </dgm:pt>
    <dgm:pt modelId="{19522D6F-5198-4CC7-B9A4-0B748D32A529}" type="pres">
      <dgm:prSet presAssocID="{7F8ECEF3-A729-41A7-9D45-398D492C5AF7}" presName="rootComposite" presStyleCnt="0"/>
      <dgm:spPr/>
    </dgm:pt>
    <dgm:pt modelId="{B5A94B84-D9DB-4C80-A613-9B5ED23CE0DC}" type="pres">
      <dgm:prSet presAssocID="{7F8ECEF3-A729-41A7-9D45-398D492C5AF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8D8577-7ABC-48D0-9CFC-59D853F06BDF}" type="pres">
      <dgm:prSet presAssocID="{7F8ECEF3-A729-41A7-9D45-398D492C5AF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C3C5A7A5-7044-448A-B8BB-4803442067BD}" type="pres">
      <dgm:prSet presAssocID="{7F8ECEF3-A729-41A7-9D45-398D492C5AF7}" presName="hierChild4" presStyleCnt="0"/>
      <dgm:spPr/>
    </dgm:pt>
    <dgm:pt modelId="{D3B00AE5-A588-4A34-BEE2-672A081087E7}" type="pres">
      <dgm:prSet presAssocID="{7F8ECEF3-A729-41A7-9D45-398D492C5AF7}" presName="hierChild5" presStyleCnt="0"/>
      <dgm:spPr/>
    </dgm:pt>
    <dgm:pt modelId="{2DE0B0CB-3E76-4C44-9FA2-60573283D063}" type="pres">
      <dgm:prSet presAssocID="{5EFD33FF-F2F8-4434-891D-8B94B1E9DF71}" presName="Name64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F271FB0-F9FA-43BC-9E63-07076F424FB6}" type="pres">
      <dgm:prSet presAssocID="{877923EF-CF3C-49DA-A0AB-1A73C2340357}" presName="hierRoot2" presStyleCnt="0">
        <dgm:presLayoutVars>
          <dgm:hierBranch val="init"/>
        </dgm:presLayoutVars>
      </dgm:prSet>
      <dgm:spPr/>
    </dgm:pt>
    <dgm:pt modelId="{4E29508A-0FC5-421A-A7A1-A8FC36DBFBFE}" type="pres">
      <dgm:prSet presAssocID="{877923EF-CF3C-49DA-A0AB-1A73C2340357}" presName="rootComposite" presStyleCnt="0"/>
      <dgm:spPr/>
    </dgm:pt>
    <dgm:pt modelId="{440E8694-46F3-4FAB-A9F0-4B14C1C7E6D3}" type="pres">
      <dgm:prSet presAssocID="{877923EF-CF3C-49DA-A0AB-1A73C234035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7B078F-38D8-4B07-AD56-17F31D31C062}" type="pres">
      <dgm:prSet presAssocID="{877923EF-CF3C-49DA-A0AB-1A73C2340357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667419FB-34AF-4009-B1B4-D15E4957E1C8}" type="pres">
      <dgm:prSet presAssocID="{877923EF-CF3C-49DA-A0AB-1A73C2340357}" presName="hierChild4" presStyleCnt="0"/>
      <dgm:spPr/>
    </dgm:pt>
    <dgm:pt modelId="{25DEC769-066D-4CA4-AFAE-B819A35F2B3D}" type="pres">
      <dgm:prSet presAssocID="{877923EF-CF3C-49DA-A0AB-1A73C2340357}" presName="hierChild5" presStyleCnt="0"/>
      <dgm:spPr/>
    </dgm:pt>
    <dgm:pt modelId="{A33F2060-CCD1-4DEA-AF77-5F0975AC14EB}" type="pres">
      <dgm:prSet presAssocID="{52BEB593-2782-4F7B-A122-AAA207EFFC12}" presName="hierChild3" presStyleCnt="0"/>
      <dgm:spPr/>
    </dgm:pt>
    <dgm:pt modelId="{AD4462A8-A3BC-4C2B-857B-7E065D3AED7E}" type="pres">
      <dgm:prSet presAssocID="{8BCE3265-B68B-4637-8CA0-9F9C260A1BE3}" presName="Name115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0977629-CBA4-4198-9847-DA900681B5E0}" type="pres">
      <dgm:prSet presAssocID="{017DDA21-DD8F-435E-B8AA-361FD56DE9C6}" presName="hierRoot3" presStyleCnt="0">
        <dgm:presLayoutVars>
          <dgm:hierBranch val="init"/>
        </dgm:presLayoutVars>
      </dgm:prSet>
      <dgm:spPr/>
    </dgm:pt>
    <dgm:pt modelId="{F09C14A1-2D31-426B-8545-077E70C8121D}" type="pres">
      <dgm:prSet presAssocID="{017DDA21-DD8F-435E-B8AA-361FD56DE9C6}" presName="rootComposite3" presStyleCnt="0"/>
      <dgm:spPr/>
    </dgm:pt>
    <dgm:pt modelId="{0BC88017-2C03-4B13-BC38-7D71DD8F759C}" type="pres">
      <dgm:prSet presAssocID="{017DDA21-DD8F-435E-B8AA-361FD56DE9C6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67124-D74C-4F99-B400-8BF6B8E857A4}" type="pres">
      <dgm:prSet presAssocID="{017DDA21-DD8F-435E-B8AA-361FD56DE9C6}" presName="rootConnector3" presStyleLbl="asst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F0B192BC-03CE-4C20-A3EA-75FEA9A25993}" type="pres">
      <dgm:prSet presAssocID="{017DDA21-DD8F-435E-B8AA-361FD56DE9C6}" presName="hierChild6" presStyleCnt="0"/>
      <dgm:spPr/>
    </dgm:pt>
    <dgm:pt modelId="{24B22863-EAD4-4A26-8CF3-56355A0F20B0}" type="pres">
      <dgm:prSet presAssocID="{017DDA21-DD8F-435E-B8AA-361FD56DE9C6}" presName="hierChild7" presStyleCnt="0"/>
      <dgm:spPr/>
    </dgm:pt>
    <dgm:pt modelId="{B3023B7C-5411-4412-B705-5FFD8D4CC6BD}" type="pres">
      <dgm:prSet presAssocID="{C4402063-BCCC-4752-9074-528320B663EE}" presName="Name115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EE7E76A-4973-4D66-9923-3186EAE297C2}" type="pres">
      <dgm:prSet presAssocID="{AA32B136-191D-4107-A8AA-ACC852D25BF4}" presName="hierRoot3" presStyleCnt="0">
        <dgm:presLayoutVars>
          <dgm:hierBranch val="init"/>
        </dgm:presLayoutVars>
      </dgm:prSet>
      <dgm:spPr/>
    </dgm:pt>
    <dgm:pt modelId="{986A1F20-1D0D-4474-A517-3E71C92F0F31}" type="pres">
      <dgm:prSet presAssocID="{AA32B136-191D-4107-A8AA-ACC852D25BF4}" presName="rootComposite3" presStyleCnt="0"/>
      <dgm:spPr/>
    </dgm:pt>
    <dgm:pt modelId="{CAC04042-73CC-4D2F-8545-6CECF1BF465A}" type="pres">
      <dgm:prSet presAssocID="{AA32B136-191D-4107-A8AA-ACC852D25BF4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BD45C9-8886-4E5A-BD01-2B240CC68E77}" type="pres">
      <dgm:prSet presAssocID="{AA32B136-191D-4107-A8AA-ACC852D25BF4}" presName="rootConnector3" presStyleLbl="asst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8F18B55C-605F-4861-878E-A74C46305604}" type="pres">
      <dgm:prSet presAssocID="{AA32B136-191D-4107-A8AA-ACC852D25BF4}" presName="hierChild6" presStyleCnt="0"/>
      <dgm:spPr/>
    </dgm:pt>
    <dgm:pt modelId="{3BD1076B-30CD-49AA-9FAE-DB3694BD6110}" type="pres">
      <dgm:prSet presAssocID="{AA32B136-191D-4107-A8AA-ACC852D25BF4}" presName="hierChild7" presStyleCnt="0"/>
      <dgm:spPr/>
    </dgm:pt>
  </dgm:ptLst>
  <dgm:cxnLst>
    <dgm:cxn modelId="{1503A468-6421-4EC1-BF92-D6C20D7AB480}" type="presOf" srcId="{7F8ECEF3-A729-41A7-9D45-398D492C5AF7}" destId="{B5A94B84-D9DB-4C80-A613-9B5ED23CE0DC}" srcOrd="0" destOrd="0" presId="urn:microsoft.com/office/officeart/2009/3/layout/HorizontalOrganizationChart"/>
    <dgm:cxn modelId="{546EDB56-B9A3-496A-A317-EC2A3BDCA9B0}" type="presOf" srcId="{AA32B136-191D-4107-A8AA-ACC852D25BF4}" destId="{72BD45C9-8886-4E5A-BD01-2B240CC68E77}" srcOrd="1" destOrd="0" presId="urn:microsoft.com/office/officeart/2009/3/layout/HorizontalOrganizationChart"/>
    <dgm:cxn modelId="{7DEC4CDA-1E9D-4272-BDA2-79BCE9FB1B1B}" type="presOf" srcId="{3AA3CC28-18F0-4C95-97A0-BCDE53682BD5}" destId="{0759F2A9-2AA8-4975-B2D9-B13C76D40DE5}" srcOrd="0" destOrd="0" presId="urn:microsoft.com/office/officeart/2009/3/layout/HorizontalOrganizationChart"/>
    <dgm:cxn modelId="{E3CF2EEF-3CA0-4824-B885-BDA76A0434CC}" type="presOf" srcId="{8BCE3265-B68B-4637-8CA0-9F9C260A1BE3}" destId="{AD4462A8-A3BC-4C2B-857B-7E065D3AED7E}" srcOrd="0" destOrd="0" presId="urn:microsoft.com/office/officeart/2009/3/layout/HorizontalOrganizationChart"/>
    <dgm:cxn modelId="{C3139B68-63E8-4364-939E-A15A560E0608}" srcId="{52BEB593-2782-4F7B-A122-AAA207EFFC12}" destId="{AA32B136-191D-4107-A8AA-ACC852D25BF4}" srcOrd="1" destOrd="0" parTransId="{C4402063-BCCC-4752-9074-528320B663EE}" sibTransId="{8B6C86C2-7B94-4203-B334-107D59468854}"/>
    <dgm:cxn modelId="{EE50C799-21A8-4B89-BBA6-BF445A7DD2C9}" srcId="{52BEB593-2782-4F7B-A122-AAA207EFFC12}" destId="{017DDA21-DD8F-435E-B8AA-361FD56DE9C6}" srcOrd="0" destOrd="0" parTransId="{8BCE3265-B68B-4637-8CA0-9F9C260A1BE3}" sibTransId="{4580629C-8EA9-4FBD-B25D-EDE61038E5A9}"/>
    <dgm:cxn modelId="{92EFA439-ECCC-40FD-81A0-834214B893C1}" type="presOf" srcId="{017DDA21-DD8F-435E-B8AA-361FD56DE9C6}" destId="{75367124-D74C-4F99-B400-8BF6B8E857A4}" srcOrd="1" destOrd="0" presId="urn:microsoft.com/office/officeart/2009/3/layout/HorizontalOrganizationChart"/>
    <dgm:cxn modelId="{EC09EF32-79A0-4F0C-9C1E-A88F5E81715C}" type="presOf" srcId="{4F7163CF-34A3-4BF0-B91E-FFBFA09995C4}" destId="{56557411-EF94-4007-9009-38A5019934BF}" srcOrd="0" destOrd="0" presId="urn:microsoft.com/office/officeart/2009/3/layout/HorizontalOrganizationChart"/>
    <dgm:cxn modelId="{BA84A747-6CC5-445C-93B2-AE5CC0E8AADB}" type="presOf" srcId="{C4402063-BCCC-4752-9074-528320B663EE}" destId="{B3023B7C-5411-4412-B705-5FFD8D4CC6BD}" srcOrd="0" destOrd="0" presId="urn:microsoft.com/office/officeart/2009/3/layout/HorizontalOrganizationChart"/>
    <dgm:cxn modelId="{0F36151D-36DB-4648-B6B7-D4E1EA6D1D10}" type="presOf" srcId="{AA32B136-191D-4107-A8AA-ACC852D25BF4}" destId="{CAC04042-73CC-4D2F-8545-6CECF1BF465A}" srcOrd="0" destOrd="0" presId="urn:microsoft.com/office/officeart/2009/3/layout/HorizontalOrganizationChart"/>
    <dgm:cxn modelId="{0486BF06-B171-43B4-99EE-64E689247AB5}" type="presOf" srcId="{877923EF-CF3C-49DA-A0AB-1A73C2340357}" destId="{767B078F-38D8-4B07-AD56-17F31D31C062}" srcOrd="1" destOrd="0" presId="urn:microsoft.com/office/officeart/2009/3/layout/HorizontalOrganizationChart"/>
    <dgm:cxn modelId="{FFA9AECE-63EA-4378-B975-C280248D0D1F}" type="presOf" srcId="{52BEB593-2782-4F7B-A122-AAA207EFFC12}" destId="{327C34E2-18A7-4AAD-B683-24FCF3F60792}" srcOrd="0" destOrd="0" presId="urn:microsoft.com/office/officeart/2009/3/layout/HorizontalOrganizationChart"/>
    <dgm:cxn modelId="{6E05E39C-CAF4-4108-9E5B-F344959830BD}" type="presOf" srcId="{017DDA21-DD8F-435E-B8AA-361FD56DE9C6}" destId="{0BC88017-2C03-4B13-BC38-7D71DD8F759C}" srcOrd="0" destOrd="0" presId="urn:microsoft.com/office/officeart/2009/3/layout/HorizontalOrganizationChart"/>
    <dgm:cxn modelId="{10E71C8D-0223-4EEF-A454-43EF24709F1B}" srcId="{52BEB593-2782-4F7B-A122-AAA207EFFC12}" destId="{877923EF-CF3C-49DA-A0AB-1A73C2340357}" srcOrd="3" destOrd="0" parTransId="{5EFD33FF-F2F8-4434-891D-8B94B1E9DF71}" sibTransId="{87274C9C-B2CC-478B-A0CB-7BB999FD40AD}"/>
    <dgm:cxn modelId="{48EC077D-E08B-4FA2-9DBA-D90AC2597032}" srcId="{3AA3CC28-18F0-4C95-97A0-BCDE53682BD5}" destId="{52BEB593-2782-4F7B-A122-AAA207EFFC12}" srcOrd="0" destOrd="0" parTransId="{0E94CE6C-8C82-4F26-89B1-8D0E786B5B07}" sibTransId="{FA3DFBC5-4F58-403E-8E07-F1A07DC51E70}"/>
    <dgm:cxn modelId="{3C315F9D-F96E-49B8-9739-0B95FAEE2E31}" type="presOf" srcId="{5EFD33FF-F2F8-4434-891D-8B94B1E9DF71}" destId="{2DE0B0CB-3E76-4C44-9FA2-60573283D063}" srcOrd="0" destOrd="0" presId="urn:microsoft.com/office/officeart/2009/3/layout/HorizontalOrganizationChart"/>
    <dgm:cxn modelId="{A0DD6766-B3FB-46F8-B06A-3CD66CBD01FF}" srcId="{52BEB593-2782-4F7B-A122-AAA207EFFC12}" destId="{7F8ECEF3-A729-41A7-9D45-398D492C5AF7}" srcOrd="2" destOrd="0" parTransId="{4F7163CF-34A3-4BF0-B91E-FFBFA09995C4}" sibTransId="{3F682C9A-2F36-4C02-9DD6-C72BC3DD1C9E}"/>
    <dgm:cxn modelId="{20F36985-93E4-439F-8FAE-D50F0888F236}" type="presOf" srcId="{7F8ECEF3-A729-41A7-9D45-398D492C5AF7}" destId="{648D8577-7ABC-48D0-9CFC-59D853F06BDF}" srcOrd="1" destOrd="0" presId="urn:microsoft.com/office/officeart/2009/3/layout/HorizontalOrganizationChart"/>
    <dgm:cxn modelId="{03B5EE32-0365-4C61-80A8-3287EF95A610}" type="presOf" srcId="{877923EF-CF3C-49DA-A0AB-1A73C2340357}" destId="{440E8694-46F3-4FAB-A9F0-4B14C1C7E6D3}" srcOrd="0" destOrd="0" presId="urn:microsoft.com/office/officeart/2009/3/layout/HorizontalOrganizationChart"/>
    <dgm:cxn modelId="{15C3BD06-4EA0-4D5F-A035-25440307E58A}" type="presOf" srcId="{52BEB593-2782-4F7B-A122-AAA207EFFC12}" destId="{FCF99E11-5759-4E5F-922D-0C26B81695E3}" srcOrd="1" destOrd="0" presId="urn:microsoft.com/office/officeart/2009/3/layout/HorizontalOrganizationChart"/>
    <dgm:cxn modelId="{F51843DB-0A7F-4B42-AFEE-24599F46416E}" type="presParOf" srcId="{0759F2A9-2AA8-4975-B2D9-B13C76D40DE5}" destId="{117E86B7-3204-4B15-AF12-BF57E8FA69FE}" srcOrd="0" destOrd="0" presId="urn:microsoft.com/office/officeart/2009/3/layout/HorizontalOrganizationChart"/>
    <dgm:cxn modelId="{A3A205B8-5AA7-4F25-B12F-F8D438C4314B}" type="presParOf" srcId="{117E86B7-3204-4B15-AF12-BF57E8FA69FE}" destId="{5EBBA577-7A37-408A-AFBD-DBFFE83577B1}" srcOrd="0" destOrd="0" presId="urn:microsoft.com/office/officeart/2009/3/layout/HorizontalOrganizationChart"/>
    <dgm:cxn modelId="{58324B5F-5B20-4DF2-8E32-318A5D5C1194}" type="presParOf" srcId="{5EBBA577-7A37-408A-AFBD-DBFFE83577B1}" destId="{327C34E2-18A7-4AAD-B683-24FCF3F60792}" srcOrd="0" destOrd="0" presId="urn:microsoft.com/office/officeart/2009/3/layout/HorizontalOrganizationChart"/>
    <dgm:cxn modelId="{213C0FAC-A3E3-42A3-97AD-6148654AE789}" type="presParOf" srcId="{5EBBA577-7A37-408A-AFBD-DBFFE83577B1}" destId="{FCF99E11-5759-4E5F-922D-0C26B81695E3}" srcOrd="1" destOrd="0" presId="urn:microsoft.com/office/officeart/2009/3/layout/HorizontalOrganizationChart"/>
    <dgm:cxn modelId="{0E105EF4-35B1-4F83-BC35-7C568E5420D4}" type="presParOf" srcId="{117E86B7-3204-4B15-AF12-BF57E8FA69FE}" destId="{50BBEB15-48C3-42DB-8BFA-FE77761B3F54}" srcOrd="1" destOrd="0" presId="urn:microsoft.com/office/officeart/2009/3/layout/HorizontalOrganizationChart"/>
    <dgm:cxn modelId="{9CE9E5D0-0F31-4C49-90CD-2CD3179BD8C8}" type="presParOf" srcId="{50BBEB15-48C3-42DB-8BFA-FE77761B3F54}" destId="{56557411-EF94-4007-9009-38A5019934BF}" srcOrd="0" destOrd="0" presId="urn:microsoft.com/office/officeart/2009/3/layout/HorizontalOrganizationChart"/>
    <dgm:cxn modelId="{08A21446-E87B-4094-BA91-417D055DC656}" type="presParOf" srcId="{50BBEB15-48C3-42DB-8BFA-FE77761B3F54}" destId="{20A9490B-FDB4-453F-AB75-51BD3B3A7920}" srcOrd="1" destOrd="0" presId="urn:microsoft.com/office/officeart/2009/3/layout/HorizontalOrganizationChart"/>
    <dgm:cxn modelId="{D76ED3F8-A73A-471B-BEFD-D5F3CCFE0933}" type="presParOf" srcId="{20A9490B-FDB4-453F-AB75-51BD3B3A7920}" destId="{19522D6F-5198-4CC7-B9A4-0B748D32A529}" srcOrd="0" destOrd="0" presId="urn:microsoft.com/office/officeart/2009/3/layout/HorizontalOrganizationChart"/>
    <dgm:cxn modelId="{4E33D614-7421-4F74-99F8-E4091AB68351}" type="presParOf" srcId="{19522D6F-5198-4CC7-B9A4-0B748D32A529}" destId="{B5A94B84-D9DB-4C80-A613-9B5ED23CE0DC}" srcOrd="0" destOrd="0" presId="urn:microsoft.com/office/officeart/2009/3/layout/HorizontalOrganizationChart"/>
    <dgm:cxn modelId="{CEFB9A14-FD54-41C9-95E0-177C2CFDE1BB}" type="presParOf" srcId="{19522D6F-5198-4CC7-B9A4-0B748D32A529}" destId="{648D8577-7ABC-48D0-9CFC-59D853F06BDF}" srcOrd="1" destOrd="0" presId="urn:microsoft.com/office/officeart/2009/3/layout/HorizontalOrganizationChart"/>
    <dgm:cxn modelId="{3EFBCE99-03DB-4C2A-88BE-070D15EF16EC}" type="presParOf" srcId="{20A9490B-FDB4-453F-AB75-51BD3B3A7920}" destId="{C3C5A7A5-7044-448A-B8BB-4803442067BD}" srcOrd="1" destOrd="0" presId="urn:microsoft.com/office/officeart/2009/3/layout/HorizontalOrganizationChart"/>
    <dgm:cxn modelId="{9742E880-54D7-4D68-9642-29D4578BF579}" type="presParOf" srcId="{20A9490B-FDB4-453F-AB75-51BD3B3A7920}" destId="{D3B00AE5-A588-4A34-BEE2-672A081087E7}" srcOrd="2" destOrd="0" presId="urn:microsoft.com/office/officeart/2009/3/layout/HorizontalOrganizationChart"/>
    <dgm:cxn modelId="{CACFE78A-9825-457E-BFD7-B4619A83734B}" type="presParOf" srcId="{50BBEB15-48C3-42DB-8BFA-FE77761B3F54}" destId="{2DE0B0CB-3E76-4C44-9FA2-60573283D063}" srcOrd="2" destOrd="0" presId="urn:microsoft.com/office/officeart/2009/3/layout/HorizontalOrganizationChart"/>
    <dgm:cxn modelId="{924EB740-005E-440C-9A9C-5C108EEBF2DA}" type="presParOf" srcId="{50BBEB15-48C3-42DB-8BFA-FE77761B3F54}" destId="{7F271FB0-F9FA-43BC-9E63-07076F424FB6}" srcOrd="3" destOrd="0" presId="urn:microsoft.com/office/officeart/2009/3/layout/HorizontalOrganizationChart"/>
    <dgm:cxn modelId="{74457137-1555-4D69-8EFB-B484E5678F2A}" type="presParOf" srcId="{7F271FB0-F9FA-43BC-9E63-07076F424FB6}" destId="{4E29508A-0FC5-421A-A7A1-A8FC36DBFBFE}" srcOrd="0" destOrd="0" presId="urn:microsoft.com/office/officeart/2009/3/layout/HorizontalOrganizationChart"/>
    <dgm:cxn modelId="{D554D6B6-9F61-4018-9346-8B673EA7DE41}" type="presParOf" srcId="{4E29508A-0FC5-421A-A7A1-A8FC36DBFBFE}" destId="{440E8694-46F3-4FAB-A9F0-4B14C1C7E6D3}" srcOrd="0" destOrd="0" presId="urn:microsoft.com/office/officeart/2009/3/layout/HorizontalOrganizationChart"/>
    <dgm:cxn modelId="{6B43E8AD-0DDF-4AE6-A3FA-34A02BAAD228}" type="presParOf" srcId="{4E29508A-0FC5-421A-A7A1-A8FC36DBFBFE}" destId="{767B078F-38D8-4B07-AD56-17F31D31C062}" srcOrd="1" destOrd="0" presId="urn:microsoft.com/office/officeart/2009/3/layout/HorizontalOrganizationChart"/>
    <dgm:cxn modelId="{6797DDD4-4634-4868-8A0A-B56A30DE24A8}" type="presParOf" srcId="{7F271FB0-F9FA-43BC-9E63-07076F424FB6}" destId="{667419FB-34AF-4009-B1B4-D15E4957E1C8}" srcOrd="1" destOrd="0" presId="urn:microsoft.com/office/officeart/2009/3/layout/HorizontalOrganizationChart"/>
    <dgm:cxn modelId="{D7B341AA-F395-4E6C-A9AE-622433572989}" type="presParOf" srcId="{7F271FB0-F9FA-43BC-9E63-07076F424FB6}" destId="{25DEC769-066D-4CA4-AFAE-B819A35F2B3D}" srcOrd="2" destOrd="0" presId="urn:microsoft.com/office/officeart/2009/3/layout/HorizontalOrganizationChart"/>
    <dgm:cxn modelId="{A8E5CFC6-CBC4-45D2-AD92-E1039106A592}" type="presParOf" srcId="{117E86B7-3204-4B15-AF12-BF57E8FA69FE}" destId="{A33F2060-CCD1-4DEA-AF77-5F0975AC14EB}" srcOrd="2" destOrd="0" presId="urn:microsoft.com/office/officeart/2009/3/layout/HorizontalOrganizationChart"/>
    <dgm:cxn modelId="{D992DEB2-CFBB-4523-9861-5A31F87BCC22}" type="presParOf" srcId="{A33F2060-CCD1-4DEA-AF77-5F0975AC14EB}" destId="{AD4462A8-A3BC-4C2B-857B-7E065D3AED7E}" srcOrd="0" destOrd="0" presId="urn:microsoft.com/office/officeart/2009/3/layout/HorizontalOrganizationChart"/>
    <dgm:cxn modelId="{09240667-68C3-4A15-A6A0-8BE7A46BFFD4}" type="presParOf" srcId="{A33F2060-CCD1-4DEA-AF77-5F0975AC14EB}" destId="{10977629-CBA4-4198-9847-DA900681B5E0}" srcOrd="1" destOrd="0" presId="urn:microsoft.com/office/officeart/2009/3/layout/HorizontalOrganizationChart"/>
    <dgm:cxn modelId="{154D17FE-20B2-4B4B-A264-2CB7F9098E9B}" type="presParOf" srcId="{10977629-CBA4-4198-9847-DA900681B5E0}" destId="{F09C14A1-2D31-426B-8545-077E70C8121D}" srcOrd="0" destOrd="0" presId="urn:microsoft.com/office/officeart/2009/3/layout/HorizontalOrganizationChart"/>
    <dgm:cxn modelId="{6CADAE68-B892-4722-90D1-17EF41923588}" type="presParOf" srcId="{F09C14A1-2D31-426B-8545-077E70C8121D}" destId="{0BC88017-2C03-4B13-BC38-7D71DD8F759C}" srcOrd="0" destOrd="0" presId="urn:microsoft.com/office/officeart/2009/3/layout/HorizontalOrganizationChart"/>
    <dgm:cxn modelId="{482C895C-6D81-402D-BDDE-C82DC6953280}" type="presParOf" srcId="{F09C14A1-2D31-426B-8545-077E70C8121D}" destId="{75367124-D74C-4F99-B400-8BF6B8E857A4}" srcOrd="1" destOrd="0" presId="urn:microsoft.com/office/officeart/2009/3/layout/HorizontalOrganizationChart"/>
    <dgm:cxn modelId="{5436AE88-AE5E-4F32-AE2C-EAD2BA1D67EF}" type="presParOf" srcId="{10977629-CBA4-4198-9847-DA900681B5E0}" destId="{F0B192BC-03CE-4C20-A3EA-75FEA9A25993}" srcOrd="1" destOrd="0" presId="urn:microsoft.com/office/officeart/2009/3/layout/HorizontalOrganizationChart"/>
    <dgm:cxn modelId="{E6E14E73-C1B5-4FC8-B19F-F4DE51D0F3A7}" type="presParOf" srcId="{10977629-CBA4-4198-9847-DA900681B5E0}" destId="{24B22863-EAD4-4A26-8CF3-56355A0F20B0}" srcOrd="2" destOrd="0" presId="urn:microsoft.com/office/officeart/2009/3/layout/HorizontalOrganizationChart"/>
    <dgm:cxn modelId="{EE17D0D3-7F15-42F3-956E-65F8513DE085}" type="presParOf" srcId="{A33F2060-CCD1-4DEA-AF77-5F0975AC14EB}" destId="{B3023B7C-5411-4412-B705-5FFD8D4CC6BD}" srcOrd="2" destOrd="0" presId="urn:microsoft.com/office/officeart/2009/3/layout/HorizontalOrganizationChart"/>
    <dgm:cxn modelId="{2FCE3CEC-243E-4A92-97B2-BD0DD5FF54FC}" type="presParOf" srcId="{A33F2060-CCD1-4DEA-AF77-5F0975AC14EB}" destId="{9EE7E76A-4973-4D66-9923-3186EAE297C2}" srcOrd="3" destOrd="0" presId="urn:microsoft.com/office/officeart/2009/3/layout/HorizontalOrganizationChart"/>
    <dgm:cxn modelId="{AE6198C1-1E5A-468F-A483-BDB0275A524B}" type="presParOf" srcId="{9EE7E76A-4973-4D66-9923-3186EAE297C2}" destId="{986A1F20-1D0D-4474-A517-3E71C92F0F31}" srcOrd="0" destOrd="0" presId="urn:microsoft.com/office/officeart/2009/3/layout/HorizontalOrganizationChart"/>
    <dgm:cxn modelId="{DA15DAB5-D5E0-4045-8A77-E81CADCD62AD}" type="presParOf" srcId="{986A1F20-1D0D-4474-A517-3E71C92F0F31}" destId="{CAC04042-73CC-4D2F-8545-6CECF1BF465A}" srcOrd="0" destOrd="0" presId="urn:microsoft.com/office/officeart/2009/3/layout/HorizontalOrganizationChart"/>
    <dgm:cxn modelId="{93563D6C-449F-4D37-A56D-CC56085B2C32}" type="presParOf" srcId="{986A1F20-1D0D-4474-A517-3E71C92F0F31}" destId="{72BD45C9-8886-4E5A-BD01-2B240CC68E77}" srcOrd="1" destOrd="0" presId="urn:microsoft.com/office/officeart/2009/3/layout/HorizontalOrganizationChart"/>
    <dgm:cxn modelId="{858B6D93-B0C8-493A-89D0-055C53D38E80}" type="presParOf" srcId="{9EE7E76A-4973-4D66-9923-3186EAE297C2}" destId="{8F18B55C-605F-4861-878E-A74C46305604}" srcOrd="1" destOrd="0" presId="urn:microsoft.com/office/officeart/2009/3/layout/HorizontalOrganizationChart"/>
    <dgm:cxn modelId="{7EC24EDC-B4FE-4C05-AF4B-06A602D1AFFA}" type="presParOf" srcId="{9EE7E76A-4973-4D66-9923-3186EAE297C2}" destId="{3BD1076B-30CD-49AA-9FAE-DB3694BD611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23B7C-5411-4412-B705-5FFD8D4CC6BD}">
      <dsp:nvSpPr>
        <dsp:cNvPr id="0" name=""/>
        <dsp:cNvSpPr/>
      </dsp:nvSpPr>
      <dsp:spPr>
        <a:xfrm>
          <a:off x="3325190" y="2716941"/>
          <a:ext cx="2324495" cy="207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24495" y="0"/>
              </a:lnTo>
              <a:lnTo>
                <a:pt x="2324495" y="2075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4462A8-A3BC-4C2B-857B-7E065D3AED7E}">
      <dsp:nvSpPr>
        <dsp:cNvPr id="0" name=""/>
        <dsp:cNvSpPr/>
      </dsp:nvSpPr>
      <dsp:spPr>
        <a:xfrm>
          <a:off x="3325190" y="2509397"/>
          <a:ext cx="2324495" cy="207544"/>
        </a:xfrm>
        <a:custGeom>
          <a:avLst/>
          <a:gdLst/>
          <a:ahLst/>
          <a:cxnLst/>
          <a:rect l="0" t="0" r="0" b="0"/>
          <a:pathLst>
            <a:path>
              <a:moveTo>
                <a:pt x="0" y="207544"/>
              </a:moveTo>
              <a:lnTo>
                <a:pt x="2324495" y="207544"/>
              </a:lnTo>
              <a:lnTo>
                <a:pt x="23244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0B0CB-3E76-4C44-9FA2-60573283D063}">
      <dsp:nvSpPr>
        <dsp:cNvPr id="0" name=""/>
        <dsp:cNvSpPr/>
      </dsp:nvSpPr>
      <dsp:spPr>
        <a:xfrm>
          <a:off x="3325190" y="2716941"/>
          <a:ext cx="4648990" cy="713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16919" y="0"/>
              </a:lnTo>
              <a:lnTo>
                <a:pt x="4316919" y="713952"/>
              </a:lnTo>
              <a:lnTo>
                <a:pt x="4648990" y="7139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557411-EF94-4007-9009-38A5019934BF}">
      <dsp:nvSpPr>
        <dsp:cNvPr id="0" name=""/>
        <dsp:cNvSpPr/>
      </dsp:nvSpPr>
      <dsp:spPr>
        <a:xfrm>
          <a:off x="3325190" y="2002989"/>
          <a:ext cx="4648990" cy="713952"/>
        </a:xfrm>
        <a:custGeom>
          <a:avLst/>
          <a:gdLst/>
          <a:ahLst/>
          <a:cxnLst/>
          <a:rect l="0" t="0" r="0" b="0"/>
          <a:pathLst>
            <a:path>
              <a:moveTo>
                <a:pt x="0" y="713952"/>
              </a:moveTo>
              <a:lnTo>
                <a:pt x="4316919" y="713952"/>
              </a:lnTo>
              <a:lnTo>
                <a:pt x="4316919" y="0"/>
              </a:lnTo>
              <a:lnTo>
                <a:pt x="464899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C34E2-18A7-4AAD-B683-24FCF3F60792}">
      <dsp:nvSpPr>
        <dsp:cNvPr id="0" name=""/>
        <dsp:cNvSpPr/>
      </dsp:nvSpPr>
      <dsp:spPr>
        <a:xfrm>
          <a:off x="4482" y="2210533"/>
          <a:ext cx="3320707" cy="10128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로그인 화면</a:t>
          </a:r>
          <a:endParaRPr lang="ko-KR" altLang="en-US" sz="27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4482" y="2210533"/>
        <a:ext cx="3320707" cy="1012815"/>
      </dsp:txXfrm>
    </dsp:sp>
    <dsp:sp modelId="{B5A94B84-D9DB-4C80-A613-9B5ED23CE0DC}">
      <dsp:nvSpPr>
        <dsp:cNvPr id="0" name=""/>
        <dsp:cNvSpPr/>
      </dsp:nvSpPr>
      <dsp:spPr>
        <a:xfrm>
          <a:off x="7974180" y="1496581"/>
          <a:ext cx="3320707" cy="10128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뮤직플레이어</a:t>
          </a:r>
          <a:endParaRPr lang="ko-KR" altLang="en-US" sz="27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7974180" y="1496581"/>
        <a:ext cx="3320707" cy="1012815"/>
      </dsp:txXfrm>
    </dsp:sp>
    <dsp:sp modelId="{440E8694-46F3-4FAB-A9F0-4B14C1C7E6D3}">
      <dsp:nvSpPr>
        <dsp:cNvPr id="0" name=""/>
        <dsp:cNvSpPr/>
      </dsp:nvSpPr>
      <dsp:spPr>
        <a:xfrm>
          <a:off x="7974180" y="2924485"/>
          <a:ext cx="3320707" cy="10128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채팅</a:t>
          </a:r>
          <a:endParaRPr lang="ko-KR" altLang="en-US" sz="27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7974180" y="2924485"/>
        <a:ext cx="3320707" cy="1012815"/>
      </dsp:txXfrm>
    </dsp:sp>
    <dsp:sp modelId="{0BC88017-2C03-4B13-BC38-7D71DD8F759C}">
      <dsp:nvSpPr>
        <dsp:cNvPr id="0" name=""/>
        <dsp:cNvSpPr/>
      </dsp:nvSpPr>
      <dsp:spPr>
        <a:xfrm>
          <a:off x="3989331" y="1496581"/>
          <a:ext cx="3320707" cy="10128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시계기능</a:t>
          </a:r>
          <a:r>
            <a:rPr lang="en-US" altLang="ko-KR" sz="2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(</a:t>
          </a:r>
          <a:r>
            <a:rPr lang="ko-KR" altLang="en-US" sz="2700" b="0" kern="1200" cap="none" spc="0" dirty="0" err="1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메인클래스</a:t>
          </a:r>
          <a:r>
            <a:rPr lang="en-US" altLang="ko-KR" sz="2700" kern="1200" dirty="0" smtClean="0"/>
            <a:t>)</a:t>
          </a:r>
          <a:endParaRPr lang="ko-KR" altLang="en-US" sz="2700" kern="1200" dirty="0"/>
        </a:p>
      </dsp:txBody>
      <dsp:txXfrm>
        <a:off x="3989331" y="1496581"/>
        <a:ext cx="3320707" cy="1012815"/>
      </dsp:txXfrm>
    </dsp:sp>
    <dsp:sp modelId="{CAC04042-73CC-4D2F-8545-6CECF1BF465A}">
      <dsp:nvSpPr>
        <dsp:cNvPr id="0" name=""/>
        <dsp:cNvSpPr/>
      </dsp:nvSpPr>
      <dsp:spPr>
        <a:xfrm>
          <a:off x="3989331" y="2924485"/>
          <a:ext cx="3320707" cy="10128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0" kern="1200" cap="none" spc="0" dirty="0" err="1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메인화면</a:t>
          </a:r>
          <a:r>
            <a:rPr lang="en-US" altLang="ko-KR" sz="2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(</a:t>
          </a:r>
          <a:r>
            <a:rPr lang="ko-KR" altLang="en-US" sz="2700" b="0" kern="1200" cap="none" spc="0" dirty="0" err="1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메인클래스</a:t>
          </a:r>
          <a:r>
            <a:rPr lang="en-US" altLang="ko-KR" sz="2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)</a:t>
          </a:r>
          <a:endParaRPr lang="ko-KR" altLang="en-US" sz="2700" kern="1200" dirty="0"/>
        </a:p>
      </dsp:txBody>
      <dsp:txXfrm>
        <a:off x="3989331" y="2924485"/>
        <a:ext cx="3320707" cy="1012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C8548-7A32-4628-9A5C-6435795C8233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FC3AD-E4F2-4FE9-96EE-5F49DCF0E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6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FC3AD-E4F2-4FE9-96EE-5F49DCF0E6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8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66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4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3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5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55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6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63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37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9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8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68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CD8F8-F6B3-4182-900D-F062F64C5BE2}" type="datetimeFigureOut">
              <a:rPr lang="ko-KR" altLang="en-US" smtClean="0"/>
              <a:t>2016-11-29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4D39F-F5F5-4155-AA57-5569EE71D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7486" r="4427" b="6586"/>
          <a:stretch/>
        </p:blipFill>
        <p:spPr>
          <a:xfrm>
            <a:off x="533700" y="493911"/>
            <a:ext cx="11124599" cy="5870176"/>
          </a:xfrm>
          <a:prstGeom prst="roundRect">
            <a:avLst>
              <a:gd name="adj" fmla="val 2744"/>
            </a:avLst>
          </a:prstGeom>
          <a:ln>
            <a:noFill/>
          </a:ln>
          <a:effectLst>
            <a:outerShdw blurRad="355600" dist="38100" dir="2700000" algn="tl" rotWithShape="0">
              <a:schemeClr val="tx1"/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t="7486" r="72808" b="6586"/>
          <a:stretch/>
        </p:blipFill>
        <p:spPr>
          <a:xfrm>
            <a:off x="533700" y="493911"/>
            <a:ext cx="2815569" cy="5870176"/>
          </a:xfrm>
          <a:custGeom>
            <a:avLst/>
            <a:gdLst>
              <a:gd name="connsiteX0" fmla="*/ 79051 w 2815569"/>
              <a:gd name="connsiteY0" fmla="*/ 0 h 5870176"/>
              <a:gd name="connsiteX1" fmla="*/ 2801832 w 2815569"/>
              <a:gd name="connsiteY1" fmla="*/ 0 h 5870176"/>
              <a:gd name="connsiteX2" fmla="*/ 2815569 w 2815569"/>
              <a:gd name="connsiteY2" fmla="*/ 2773 h 5870176"/>
              <a:gd name="connsiteX3" fmla="*/ 2815569 w 2815569"/>
              <a:gd name="connsiteY3" fmla="*/ 5867403 h 5870176"/>
              <a:gd name="connsiteX4" fmla="*/ 2801832 w 2815569"/>
              <a:gd name="connsiteY4" fmla="*/ 5870176 h 5870176"/>
              <a:gd name="connsiteX5" fmla="*/ 79051 w 2815569"/>
              <a:gd name="connsiteY5" fmla="*/ 5870176 h 5870176"/>
              <a:gd name="connsiteX6" fmla="*/ 0 w 2815569"/>
              <a:gd name="connsiteY6" fmla="*/ 5791125 h 5870176"/>
              <a:gd name="connsiteX7" fmla="*/ 0 w 2815569"/>
              <a:gd name="connsiteY7" fmla="*/ 79051 h 5870176"/>
              <a:gd name="connsiteX8" fmla="*/ 79051 w 2815569"/>
              <a:gd name="connsiteY8" fmla="*/ 0 h 587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5569" h="5870176">
                <a:moveTo>
                  <a:pt x="79051" y="0"/>
                </a:moveTo>
                <a:lnTo>
                  <a:pt x="2801832" y="0"/>
                </a:lnTo>
                <a:lnTo>
                  <a:pt x="2815569" y="2773"/>
                </a:lnTo>
                <a:lnTo>
                  <a:pt x="2815569" y="5867403"/>
                </a:lnTo>
                <a:lnTo>
                  <a:pt x="2801832" y="5870176"/>
                </a:lnTo>
                <a:lnTo>
                  <a:pt x="79051" y="5870176"/>
                </a:lnTo>
                <a:cubicBezTo>
                  <a:pt x="35392" y="5870176"/>
                  <a:pt x="0" y="5834784"/>
                  <a:pt x="0" y="5791125"/>
                </a:cubicBezTo>
                <a:lnTo>
                  <a:pt x="0" y="79051"/>
                </a:lnTo>
                <a:cubicBezTo>
                  <a:pt x="0" y="35392"/>
                  <a:pt x="35392" y="0"/>
                  <a:pt x="7905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98813" y="1151040"/>
            <a:ext cx="8221362" cy="2387600"/>
          </a:xfrm>
        </p:spPr>
        <p:txBody>
          <a:bodyPr>
            <a:normAutofit/>
          </a:bodyPr>
          <a:lstStyle/>
          <a:p>
            <a:r>
              <a:rPr lang="en-US" altLang="ko-KR" sz="9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ComBy</a:t>
            </a:r>
            <a:endParaRPr lang="ko-KR" altLang="en-US" sz="9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1939" y="1031830"/>
            <a:ext cx="2815569" cy="4185164"/>
          </a:xfrm>
        </p:spPr>
        <p:txBody>
          <a:bodyPr>
            <a:normAutofit/>
          </a:bodyPr>
          <a:lstStyle/>
          <a:p>
            <a:r>
              <a:rPr lang="ko-KR" altLang="en-US" sz="32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양영디지털고</a:t>
            </a:r>
            <a:endParaRPr lang="en-US" altLang="ko-KR" sz="3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en-US" altLang="ko-KR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S/W</a:t>
            </a:r>
            <a:r>
              <a:rPr lang="ko-KR" alt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과</a:t>
            </a:r>
            <a:endParaRPr lang="en-US" altLang="ko-KR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ko-KR" alt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이상현</a:t>
            </a:r>
            <a:endParaRPr lang="en-US" altLang="ko-KR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r>
              <a:rPr lang="ko-KR" alt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이준용</a:t>
            </a:r>
            <a:endParaRPr lang="en-US" altLang="ko-KR" sz="3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363" y="4473137"/>
            <a:ext cx="2907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Project </a:t>
            </a:r>
            <a:r>
              <a:rPr lang="en-US" altLang="ko-KR" sz="32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Weiß</a:t>
            </a:r>
            <a:endParaRPr lang="ko-KR" altLang="en-US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420221" y="3700760"/>
            <a:ext cx="8221362" cy="1120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‘Come By and Chat, Listen, Enjoy’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94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2016 2학기프로젝트\bgimg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UI </a:t>
            </a:r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설명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&amp;</a:t>
            </a:r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시연</a:t>
            </a:r>
            <a:r>
              <a:rPr lang="en-US" altLang="ko-KR" sz="5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(Program </a:t>
            </a:r>
            <a:r>
              <a:rPr lang="en-US" altLang="ko-KR" sz="61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Demonstration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7171" name="Picture 3" descr="I:\2016 2학기프로젝트\프로젝트 사진\Main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4" y="1593669"/>
            <a:ext cx="9628373" cy="50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3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2016 2학기프로젝트\bgimg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5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배운점</a:t>
            </a:r>
            <a:r>
              <a:rPr lang="ko-KR" altLang="en-US" sz="5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(Learn)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JDBC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의 기능을 배움</a:t>
            </a: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Java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에서 </a:t>
            </a:r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WAV(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음악파일</a:t>
            </a:r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) 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재생방법을 배움</a:t>
            </a: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Java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에 </a:t>
            </a:r>
            <a:r>
              <a:rPr lang="ko-KR" altLang="en-US" sz="35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쓰레드</a:t>
            </a:r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(Thread)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를 배움</a:t>
            </a: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Java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에서 파일을 읽고 표현하는 방법 배움</a:t>
            </a: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5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2016 2학기프로젝트\bgimg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4157" y="365125"/>
            <a:ext cx="11185071" cy="1325563"/>
          </a:xfrm>
        </p:spPr>
        <p:txBody>
          <a:bodyPr>
            <a:normAutofit/>
          </a:bodyPr>
          <a:lstStyle/>
          <a:p>
            <a:r>
              <a:rPr lang="ko-KR" altLang="en-US" sz="55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부족한점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&amp;</a:t>
            </a:r>
            <a:r>
              <a:rPr lang="ko-KR" altLang="en-US" sz="55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느낀점</a:t>
            </a:r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(Insufficiency)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42901" y="1825625"/>
            <a:ext cx="11674928" cy="483643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56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쓰레드를</a:t>
            </a: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배웠으나 역시 어려웠고 </a:t>
            </a:r>
            <a:r>
              <a:rPr lang="ko-KR" altLang="en-US" sz="56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기획한것</a:t>
            </a: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만큼</a:t>
            </a:r>
            <a:r>
              <a:rPr lang="en-US" altLang="ko-KR" sz="5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구현하지 못함</a:t>
            </a:r>
            <a:endParaRPr lang="en-US" altLang="ko-KR" sz="5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endParaRPr lang="en-US" altLang="ko-KR" sz="5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이미지를 배열시켰으나 이미지 변경에 문제 발생</a:t>
            </a:r>
            <a:endParaRPr lang="en-US" altLang="ko-KR" sz="5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endParaRPr lang="en-US" altLang="ko-KR" sz="5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회원가입의 알고리즘을 자세히 이해하지 못해 구현 못함</a:t>
            </a:r>
            <a:endParaRPr lang="en-US" altLang="ko-KR" sz="5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endParaRPr lang="en-US" altLang="ko-KR" sz="5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프로젝트는 자신의 역량에 맞도록 기획하고 </a:t>
            </a:r>
            <a:r>
              <a:rPr lang="ko-KR" altLang="en-US" sz="56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구현할것을</a:t>
            </a: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느낌</a:t>
            </a:r>
            <a:endParaRPr lang="en-US" altLang="ko-KR" sz="5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308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2016 2학기프로젝트\bgimg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04157" y="365125"/>
            <a:ext cx="11185071" cy="1325563"/>
          </a:xfrm>
        </p:spPr>
        <p:txBody>
          <a:bodyPr>
            <a:normAutofit/>
          </a:bodyPr>
          <a:lstStyle/>
          <a:p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향후 </a:t>
            </a:r>
            <a:r>
              <a:rPr lang="ko-KR" altLang="en-US" sz="55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도전할점</a:t>
            </a:r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(Challenge)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42901" y="1825625"/>
            <a:ext cx="11674928" cy="483643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서버를 활용한 파일 공유 프로그램 구현</a:t>
            </a:r>
            <a:endParaRPr lang="en-US" altLang="ko-KR" sz="5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endParaRPr lang="en-US" altLang="ko-KR" sz="5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뮤직 플레이어에 재생</a:t>
            </a:r>
            <a:r>
              <a:rPr lang="en-US" altLang="ko-KR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,</a:t>
            </a:r>
            <a:r>
              <a:rPr lang="ko-KR" altLang="en-US" sz="5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정지</a:t>
            </a:r>
            <a:r>
              <a:rPr lang="en-US" altLang="ko-KR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, </a:t>
            </a: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일시 정지 기능 추가</a:t>
            </a:r>
            <a:endParaRPr lang="en-US" altLang="ko-KR" sz="5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endParaRPr lang="en-US" altLang="ko-KR" sz="5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ko-KR" altLang="en-US" sz="5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취소된 자바 스윙을 이용한 비행기 게임 개발</a:t>
            </a:r>
            <a:endParaRPr lang="en-US" altLang="ko-KR" sz="56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>
              <a:lnSpc>
                <a:spcPct val="120000"/>
              </a:lnSpc>
            </a:pPr>
            <a:endParaRPr lang="en-US" altLang="ko-KR" sz="5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551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2016 2학기프로젝트\bgimg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03465" y="1224643"/>
            <a:ext cx="11185071" cy="4718957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 You</a:t>
            </a:r>
            <a:b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2016.11.17~2016.11.29</a:t>
            </a:r>
            <a:b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Project </a:t>
            </a:r>
            <a:r>
              <a:rPr lang="en-US" altLang="ko-KR" sz="6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Weiß</a:t>
            </a:r>
            <a:r>
              <a:rPr lang="en-US" altLang="ko-KR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altLang="ko-KR" sz="6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ComBy</a:t>
            </a:r>
            <a:r>
              <a:rPr lang="ko-KR" altLang="en-US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/>
            </a:r>
            <a:br>
              <a:rPr lang="ko-KR" altLang="en-US" sz="6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</a:b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5097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J:\2016 2학기프로젝트\bgimg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프로젝트 개요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(Project Outline)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DB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를 연동한 개인용 멀티 프로그램</a:t>
            </a:r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채팅</a:t>
            </a:r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, 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음악재생</a:t>
            </a:r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, 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시계기능 </a:t>
            </a:r>
            <a:r>
              <a:rPr lang="ko-KR" altLang="en-US" sz="35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탑제</a:t>
            </a: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r>
              <a:rPr lang="en-US" altLang="ko-KR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JDBC, Java Swing, Java Net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을 통하여 구</a:t>
            </a:r>
            <a:r>
              <a:rPr lang="ko-KR" altLang="en-US" sz="35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현</a:t>
            </a:r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654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2016 2학기프로젝트\bgimg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테이블 구조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(Table Schema)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개인 계정을 저장하여서 </a:t>
            </a:r>
            <a:r>
              <a:rPr lang="ko-KR" altLang="en-US" sz="35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로그인을</a:t>
            </a:r>
            <a:r>
              <a:rPr lang="ko-KR" altLang="en-US" sz="35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구현</a:t>
            </a: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026" name="Picture 2" descr="I:\2016 2학기프로젝트\프로젝트 사진\SQL 코드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71" y="2569030"/>
            <a:ext cx="8775349" cy="410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2016 2학기프로젝트\bgimg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95949" y="348796"/>
            <a:ext cx="12017828" cy="1325563"/>
          </a:xfrm>
        </p:spPr>
        <p:txBody>
          <a:bodyPr>
            <a:noAutofit/>
          </a:bodyPr>
          <a:lstStyle/>
          <a:p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클래스흐름도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(Class </a:t>
            </a:r>
            <a:r>
              <a:rPr lang="en-US" altLang="ko-KR" sz="55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OverFlow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Chart)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772772756"/>
              </p:ext>
            </p:extLst>
          </p:nvPr>
        </p:nvGraphicFramePr>
        <p:xfrm>
          <a:off x="446314" y="1424117"/>
          <a:ext cx="11299371" cy="5433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641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2016 2학기프로젝트\bgimg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9386" cy="1325563"/>
          </a:xfrm>
        </p:spPr>
        <p:txBody>
          <a:bodyPr>
            <a:normAutofit/>
          </a:bodyPr>
          <a:lstStyle/>
          <a:p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소스설명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 (Login Method) 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2" name="Picture 2" descr="I:\2016 2학기프로젝트\프로젝트 사진\버튼을 눌렀을때 로그인 메소드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45" y="1681842"/>
            <a:ext cx="9282112" cy="493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3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2016 2학기프로젝트\bgimg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소스설명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II (</a:t>
            </a:r>
            <a:r>
              <a:rPr lang="en-US" altLang="ko-KR" sz="55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Clock&amp;Main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 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3074" name="Picture 2" descr="I:\2016 2학기프로젝트\프로젝트 사진\메인 클래스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6" y="1945334"/>
            <a:ext cx="540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I:\2016 2학기프로젝트\프로젝트 사진\배경화면 지정 메소드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8" y="1945334"/>
            <a:ext cx="540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:\2016 2학기프로젝트\프로젝트 사진\시계 메소드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7" y="1945334"/>
            <a:ext cx="11406881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1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2016 2학기프로젝트\bgimg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소스설명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III (Chat) 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4100" name="Picture 4" descr="I:\2016 2학기프로젝트\프로젝트 사진\서버 키는 코드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2" y="1758723"/>
            <a:ext cx="540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I:\2016 2학기프로젝트\프로젝트 사진\서버 연결 코드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57" y="2232211"/>
            <a:ext cx="4746537" cy="42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971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2016 2학기프로젝트\bgimg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소스설명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IV (Music Player) 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5122" name="Picture 2" descr="I:\2016 2학기프로젝트\프로젝트 사진\음악 재생 코드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22" y="1682070"/>
            <a:ext cx="8018410" cy="49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02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2016 2학기프로젝트\bgimg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5329" cy="1325563"/>
          </a:xfrm>
        </p:spPr>
        <p:txBody>
          <a:bodyPr>
            <a:normAutofit/>
          </a:bodyPr>
          <a:lstStyle/>
          <a:p>
            <a:r>
              <a:rPr lang="ko-KR" altLang="en-US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소스설명 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 (Font, </a:t>
            </a:r>
            <a:r>
              <a:rPr lang="en-US" altLang="ko-KR" sz="55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WebPage</a:t>
            </a:r>
            <a:r>
              <a:rPr lang="en-US" altLang="ko-KR" sz="5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Open) </a:t>
            </a:r>
            <a:endParaRPr lang="ko-KR" altLang="en-US" sz="5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 smtClean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en-US" altLang="ko-KR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  <a:p>
            <a:endParaRPr lang="ko-KR" altLang="en-US" sz="35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6146" name="Picture 2" descr="I:\2016 2학기프로젝트\프로젝트 사진\폰트 지정 코드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56" y="3318310"/>
            <a:ext cx="9259888" cy="11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I:\2016 2학기프로젝트\프로젝트 사진\페이지 오픈 코드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631091"/>
            <a:ext cx="9796462" cy="519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459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220</Words>
  <Application>Microsoft Office PowerPoint</Application>
  <PresentationFormat>사용자 지정</PresentationFormat>
  <Paragraphs>140</Paragraphs>
  <Slides>14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ComBy</vt:lpstr>
      <vt:lpstr>프로젝트 개요(Project Outline)</vt:lpstr>
      <vt:lpstr>테이블 구조 (Table Schema)</vt:lpstr>
      <vt:lpstr>클래스흐름도 (Class OverFlow Chart)</vt:lpstr>
      <vt:lpstr>소스설명 I (Login Method) </vt:lpstr>
      <vt:lpstr>소스설명 II (Clock&amp;Main) </vt:lpstr>
      <vt:lpstr>소스설명 III (Chat) </vt:lpstr>
      <vt:lpstr>소스설명 IV (Music Player) </vt:lpstr>
      <vt:lpstr>소스설명 V (Font, WebPage Open) </vt:lpstr>
      <vt:lpstr>UI 설명&amp;시연 (Program Demonstration)</vt:lpstr>
      <vt:lpstr>배운점 (Learn)</vt:lpstr>
      <vt:lpstr>부족한점&amp;느낀점 (Insufficiency)</vt:lpstr>
      <vt:lpstr>향후 도전할점 (Challenge)</vt:lpstr>
      <vt:lpstr>Thank You 2016.11.17~2016.11.29 Project Weiß, ComBy 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이상현</dc:creator>
  <cp:lastModifiedBy>USER</cp:lastModifiedBy>
  <cp:revision>84</cp:revision>
  <dcterms:created xsi:type="dcterms:W3CDTF">2016-11-16T12:16:27Z</dcterms:created>
  <dcterms:modified xsi:type="dcterms:W3CDTF">2016-11-29T13:25:14Z</dcterms:modified>
</cp:coreProperties>
</file>